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BAB1-46CC-4505-9099-3A309E767A40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A9B66-F771-490C-9552-FB55A3B682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8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0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2pPr>
            <a:lvl3pPr marL="1143000" indent="-228600">
              <a:buClr>
                <a:schemeClr val="tx2">
                  <a:lumMod val="60000"/>
                  <a:lumOff val="40000"/>
                </a:schemeClr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1600200" indent="-2286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80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74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1"/>
              </a:buCl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accent1"/>
              </a:buCl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47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40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29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0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53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27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4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AE3B6-6A05-44A6-99AB-7A352AEFE01B}" type="datetimeFigureOut">
              <a:rPr lang="pt-BR" smtClean="0"/>
              <a:t>01/06/2024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46C04-F2E9-4282-A58D-4EF85EA43F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59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SzPct val="6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5673" y="4797152"/>
            <a:ext cx="6400800" cy="1752600"/>
          </a:xfrm>
        </p:spPr>
        <p:txBody>
          <a:bodyPr>
            <a:noAutofit/>
          </a:bodyPr>
          <a:lstStyle/>
          <a:p>
            <a:r>
              <a:rPr lang="pt-BR" sz="2500" dirty="0"/>
              <a:t>Dra. Katia Ramos Moreira Leite</a:t>
            </a:r>
          </a:p>
          <a:p>
            <a:r>
              <a:rPr lang="pt-BR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Dr. </a:t>
            </a:r>
            <a:r>
              <a:rPr lang="pt-BR" sz="2500" dirty="0"/>
              <a:t>Luiz Antônio Rodrigues Freitas</a:t>
            </a:r>
          </a:p>
          <a:p>
            <a:r>
              <a:rPr lang="pt-BR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Membros da Comissão Eleitoral</a:t>
            </a:r>
            <a:endParaRPr lang="pt-BR" sz="2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779" y="-16313"/>
            <a:ext cx="3834854" cy="18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5463"/>
            <a:ext cx="9144000" cy="93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2106" y="3329860"/>
            <a:ext cx="7772400" cy="1470025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+mn-lt"/>
              </a:rPr>
              <a:t>COMISSÃO ELEITORAL 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03648" y="1827981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tx2"/>
                </a:solidFill>
                <a:latin typeface="+mj-lt"/>
              </a:rPr>
              <a:t>Assembleia Geral Ordinária</a:t>
            </a:r>
          </a:p>
          <a:p>
            <a:pPr algn="ctr"/>
            <a:r>
              <a:rPr lang="pt-BR" b="1" dirty="0">
                <a:latin typeface="+mj-lt"/>
              </a:rPr>
              <a:t>34º Congresso Brasileiro de Patologia</a:t>
            </a:r>
          </a:p>
          <a:p>
            <a:pPr algn="ctr"/>
            <a:r>
              <a:rPr lang="pt-BR" b="1" dirty="0">
                <a:latin typeface="+mj-lt"/>
              </a:rPr>
              <a:t>Belém, Pará</a:t>
            </a:r>
          </a:p>
          <a:p>
            <a:pPr algn="ctr"/>
            <a:r>
              <a:rPr lang="pt-BR" b="1" dirty="0">
                <a:latin typeface="+mj-lt"/>
              </a:rPr>
              <a:t>01 de junho de 2024</a:t>
            </a:r>
          </a:p>
        </p:txBody>
      </p:sp>
    </p:spTree>
    <p:extLst>
      <p:ext uri="{BB962C8B-B14F-4D97-AF65-F5344CB8AC3E}">
        <p14:creationId xmlns:p14="http://schemas.microsoft.com/office/powerpoint/2010/main" val="609693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dirty="0" smtClean="0">
            <a:solidFill>
              <a:schemeClr val="tx2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357</TotalTime>
  <Words>34</Words>
  <Application>Microsoft Office PowerPoint</Application>
  <PresentationFormat>Apresentação na tela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COMISSÃO ELEITORAL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secretaria@sbp.org.br</dc:creator>
  <cp:lastModifiedBy>Mayara Valizerde</cp:lastModifiedBy>
  <cp:revision>33</cp:revision>
  <dcterms:created xsi:type="dcterms:W3CDTF">2019-04-22T14:14:58Z</dcterms:created>
  <dcterms:modified xsi:type="dcterms:W3CDTF">2024-06-01T13:34:02Z</dcterms:modified>
</cp:coreProperties>
</file>